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303" r:id="rId4"/>
    <p:sldId id="305" r:id="rId5"/>
    <p:sldId id="304" r:id="rId6"/>
    <p:sldId id="306" r:id="rId7"/>
    <p:sldId id="307" r:id="rId8"/>
    <p:sldId id="308" r:id="rId9"/>
    <p:sldId id="309" r:id="rId10"/>
    <p:sldId id="302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odadfar" initials="o" lastIdx="1" clrIdx="0">
    <p:extLst>
      <p:ext uri="{19B8F6BF-5375-455C-9EA6-DF929625EA0E}">
        <p15:presenceInfo xmlns:p15="http://schemas.microsoft.com/office/powerpoint/2012/main" userId="odadfa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FB3B3"/>
    <a:srgbClr val="D8A4A4"/>
    <a:srgbClr val="E0B6B6"/>
    <a:srgbClr val="CA8484"/>
    <a:srgbClr val="B5535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3" autoAdjust="0"/>
    <p:restoredTop sz="94660"/>
  </p:normalViewPr>
  <p:slideViewPr>
    <p:cSldViewPr snapToGrid="0">
      <p:cViewPr varScale="1">
        <p:scale>
          <a:sx n="120" d="100"/>
          <a:sy n="120" d="100"/>
        </p:scale>
        <p:origin x="200" y="24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19EC70-3347-4B5E-9091-FCA87E6E79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68A8270-D4C8-4C3D-A3DD-8FF2E809CE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128E52-D515-44B6-A2AE-5944CA78E2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857CC-207A-4D73-9A20-C856A5068D10}" type="datetimeFigureOut">
              <a:rPr lang="en-US" smtClean="0"/>
              <a:t>12/28/18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92383B-442B-4AE3-8D69-1273DB32DC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BCC764-BC37-43DB-B154-1947080EE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544F2-81F0-4102-8A59-3B2AE85125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0938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2F223-EE5F-4283-9F1B-677E54BC3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738207-DFBF-43B9-ACA4-E1FEB0F178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A50419-97BC-48A8-AEC5-42B6FC1116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857CC-207A-4D73-9A20-C856A5068D10}" type="datetimeFigureOut">
              <a:rPr lang="en-US" smtClean="0"/>
              <a:t>12/28/18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28DEDA-4815-446A-B215-0C8C7B4688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D31F94-3428-4282-BA67-801854DB4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544F2-81F0-4102-8A59-3B2AE85125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9033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80833BC-4B86-4BDB-9C42-8A7130EF819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AF93ABA-9251-4F08-B111-9B7763D39F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838DDA-AB51-4213-814C-7D297CF7E2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857CC-207A-4D73-9A20-C856A5068D10}" type="datetimeFigureOut">
              <a:rPr lang="en-US" smtClean="0"/>
              <a:t>12/28/18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00CEAD-2FCA-447F-A7F3-802DA5BD1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B19EDD-060A-44FA-9246-F550C92292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544F2-81F0-4102-8A59-3B2AE85125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3346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DDA477-7627-42FC-B05F-DC76203D7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84FA4C-A951-4715-B035-1B0A05AD93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033978-526A-4690-8358-AE6C76C4FB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857CC-207A-4D73-9A20-C856A5068D10}" type="datetimeFigureOut">
              <a:rPr lang="en-US" smtClean="0"/>
              <a:t>12/28/18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927FFA-4CC9-40BA-86CB-5BAD7D41D7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FBAC71-539F-4B0E-B5B9-1BFE27D93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544F2-81F0-4102-8A59-3B2AE85125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2831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BD29F5-0AD6-457E-966E-5917357DE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B48EE3-B34E-47A6-8488-76B6662AAF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0E4799-BF29-41A0-B712-88EC098040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857CC-207A-4D73-9A20-C856A5068D10}" type="datetimeFigureOut">
              <a:rPr lang="en-US" smtClean="0"/>
              <a:t>12/28/18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ED8576-F4DD-4D9F-AD20-A72AFC5D34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65DD41-7353-4466-8477-E993FB884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544F2-81F0-4102-8A59-3B2AE85125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6318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901EAC-5CFD-4C28-89F6-AC8595CAF2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9B6B49-BC5C-432E-9104-DB1C311596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8EC610-0FE8-443C-80B7-3D5BF4945F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D05778-0300-4450-A0CC-510971C06C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857CC-207A-4D73-9A20-C856A5068D10}" type="datetimeFigureOut">
              <a:rPr lang="en-US" smtClean="0"/>
              <a:t>12/28/18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ED0586-4368-4ABE-8AF5-D832468BB9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585010-E29C-4944-96A1-CCCDBA2A28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544F2-81F0-4102-8A59-3B2AE85125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0747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D2FDE-D6DC-404E-9649-280B77E24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4FD5A4-9FC0-46D5-992D-27D928A647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D5B702-D841-4C48-941E-3A77409151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E9421F-4109-443F-B123-F0600576ECF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F5331A-63D7-47D3-9ABA-333F4C812E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52AD45E-88B0-42BD-9B8A-758DBF03D5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857CC-207A-4D73-9A20-C856A5068D10}" type="datetimeFigureOut">
              <a:rPr lang="en-US" smtClean="0"/>
              <a:t>12/28/18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4B8D6E-E318-4E1C-B7F2-58F7D113A0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FE74B66-8744-4F0E-AD24-188C11774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544F2-81F0-4102-8A59-3B2AE85125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0485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423BB-F3AF-4967-A700-77D2BE161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83B13A-0147-4295-9D85-C844FC41FD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857CC-207A-4D73-9A20-C856A5068D10}" type="datetimeFigureOut">
              <a:rPr lang="en-US" smtClean="0"/>
              <a:t>12/28/18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3C8D0F-758C-415F-B3F6-C2B786FA99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5F88D7-3106-4F31-B74F-B8F9C4CEF5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544F2-81F0-4102-8A59-3B2AE85125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6863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AAE6DEA-7CB1-47D4-AC0C-CA08B1388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857CC-207A-4D73-9A20-C856A5068D10}" type="datetimeFigureOut">
              <a:rPr lang="en-US" smtClean="0"/>
              <a:t>12/28/18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CB581E-1619-4C87-8913-A4D111E49F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936E53-6997-489A-9F88-917E7EB2B4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544F2-81F0-4102-8A59-3B2AE85125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2555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BF530-66C7-4336-949B-1ADCF991B5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33D1CA-49C1-4292-B3AC-AC4D85458E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FCED2D-74D5-4FD7-8AA7-DF787978DE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A880D3-9489-4596-90E2-C436C17441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857CC-207A-4D73-9A20-C856A5068D10}" type="datetimeFigureOut">
              <a:rPr lang="en-US" smtClean="0"/>
              <a:t>12/28/18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AA21D6-4883-4035-9470-E4A17F7CAF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4020DD-1475-4218-9EC8-A8C6FC4CF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544F2-81F0-4102-8A59-3B2AE85125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602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EBD243-2835-4FC7-B624-BA1E86D3C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CBD2CC8-1BB2-46E9-968C-AFB3760C3F0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14E351-238D-4190-B9EB-AF35AF3E7D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532971-3E11-4891-BD1F-370A6A0CA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857CC-207A-4D73-9A20-C856A5068D10}" type="datetimeFigureOut">
              <a:rPr lang="en-US" smtClean="0"/>
              <a:t>12/28/18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AA43D5-DE3A-4D2F-9351-61B071F670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DB5C52-B264-4DF3-B943-9DECE20651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544F2-81F0-4102-8A59-3B2AE85125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0699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1C3421C-2AC9-4C32-BCF9-FDA273139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91C921-B95C-423B-95F4-01E08E597B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EF646A-38BE-42E8-ADFF-9772BD9DAB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7857CC-207A-4D73-9A20-C856A5068D10}" type="datetimeFigureOut">
              <a:rPr lang="en-US" smtClean="0"/>
              <a:t>12/28/18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E4A4F4-64CC-4CC7-82A1-AE409EE2D1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F2F932-850B-4B5E-8076-49B38C1311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1544F2-81F0-4102-8A59-3B2AE85125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1021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E458D3-5B89-44CD-BFB9-2743BAB90C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/>
          <a:lstStyle/>
          <a:p>
            <a:r>
              <a:rPr lang="en-US" dirty="0"/>
              <a:t>Storing User Data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78F1DA2-2833-49FF-9287-44720AC6C8D2}"/>
              </a:ext>
            </a:extLst>
          </p:cNvPr>
          <p:cNvSpPr/>
          <p:nvPr/>
        </p:nvSpPr>
        <p:spPr>
          <a:xfrm>
            <a:off x="0" y="6581001"/>
            <a:ext cx="9976268" cy="27699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58F7A4-2143-4CCD-B8B3-8B4A1461ECF9}"/>
              </a:ext>
            </a:extLst>
          </p:cNvPr>
          <p:cNvSpPr txBox="1"/>
          <p:nvPr/>
        </p:nvSpPr>
        <p:spPr>
          <a:xfrm>
            <a:off x="36674" y="6583215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Building Personal Websites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845236-8634-4353-BA0D-8817FE36EC7A}"/>
              </a:ext>
            </a:extLst>
          </p:cNvPr>
          <p:cNvSpPr/>
          <p:nvPr/>
        </p:nvSpPr>
        <p:spPr>
          <a:xfrm>
            <a:off x="9921514" y="6581001"/>
            <a:ext cx="2270485" cy="276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03EA4A-E7EB-4525-B0D2-13B3997D5780}"/>
              </a:ext>
            </a:extLst>
          </p:cNvPr>
          <p:cNvSpPr txBox="1"/>
          <p:nvPr/>
        </p:nvSpPr>
        <p:spPr>
          <a:xfrm>
            <a:off x="9958188" y="6578787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Lecture 11 | Storing User Data</a:t>
            </a:r>
          </a:p>
        </p:txBody>
      </p:sp>
    </p:spTree>
    <p:extLst>
      <p:ext uri="{BB962C8B-B14F-4D97-AF65-F5344CB8AC3E}">
        <p14:creationId xmlns:p14="http://schemas.microsoft.com/office/powerpoint/2010/main" val="18158798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78F1DA2-2833-49FF-9287-44720AC6C8D2}"/>
              </a:ext>
            </a:extLst>
          </p:cNvPr>
          <p:cNvSpPr/>
          <p:nvPr/>
        </p:nvSpPr>
        <p:spPr>
          <a:xfrm>
            <a:off x="0" y="6581001"/>
            <a:ext cx="9976268" cy="27699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58F7A4-2143-4CCD-B8B3-8B4A1461ECF9}"/>
              </a:ext>
            </a:extLst>
          </p:cNvPr>
          <p:cNvSpPr txBox="1"/>
          <p:nvPr/>
        </p:nvSpPr>
        <p:spPr>
          <a:xfrm>
            <a:off x="36674" y="6583215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Building Personal Websites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845236-8634-4353-BA0D-8817FE36EC7A}"/>
              </a:ext>
            </a:extLst>
          </p:cNvPr>
          <p:cNvSpPr/>
          <p:nvPr/>
        </p:nvSpPr>
        <p:spPr>
          <a:xfrm>
            <a:off x="9921514" y="6581001"/>
            <a:ext cx="2270485" cy="276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03EA4A-E7EB-4525-B0D2-13B3997D5780}"/>
              </a:ext>
            </a:extLst>
          </p:cNvPr>
          <p:cNvSpPr txBox="1"/>
          <p:nvPr/>
        </p:nvSpPr>
        <p:spPr>
          <a:xfrm>
            <a:off x="9958188" y="6578787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Lecture 11 | Storing User Data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D7E96AE-E09B-40E0-8966-5104069C1F43}"/>
              </a:ext>
            </a:extLst>
          </p:cNvPr>
          <p:cNvSpPr txBox="1"/>
          <p:nvPr/>
        </p:nvSpPr>
        <p:spPr>
          <a:xfrm>
            <a:off x="4490305" y="3105834"/>
            <a:ext cx="32113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Live Demo</a:t>
            </a:r>
          </a:p>
        </p:txBody>
      </p:sp>
    </p:spTree>
    <p:extLst>
      <p:ext uri="{BB962C8B-B14F-4D97-AF65-F5344CB8AC3E}">
        <p14:creationId xmlns:p14="http://schemas.microsoft.com/office/powerpoint/2010/main" val="14280143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78F1DA2-2833-49FF-9287-44720AC6C8D2}"/>
              </a:ext>
            </a:extLst>
          </p:cNvPr>
          <p:cNvSpPr/>
          <p:nvPr/>
        </p:nvSpPr>
        <p:spPr>
          <a:xfrm>
            <a:off x="0" y="6581001"/>
            <a:ext cx="9976268" cy="27699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58F7A4-2143-4CCD-B8B3-8B4A1461ECF9}"/>
              </a:ext>
            </a:extLst>
          </p:cNvPr>
          <p:cNvSpPr txBox="1"/>
          <p:nvPr/>
        </p:nvSpPr>
        <p:spPr>
          <a:xfrm>
            <a:off x="36674" y="6583215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Building Personal Websites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845236-8634-4353-BA0D-8817FE36EC7A}"/>
              </a:ext>
            </a:extLst>
          </p:cNvPr>
          <p:cNvSpPr/>
          <p:nvPr/>
        </p:nvSpPr>
        <p:spPr>
          <a:xfrm>
            <a:off x="9921514" y="6581001"/>
            <a:ext cx="2270485" cy="276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03EA4A-E7EB-4525-B0D2-13B3997D5780}"/>
              </a:ext>
            </a:extLst>
          </p:cNvPr>
          <p:cNvSpPr txBox="1"/>
          <p:nvPr/>
        </p:nvSpPr>
        <p:spPr>
          <a:xfrm>
            <a:off x="9958188" y="6578787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Lecture 11 | Storing User Data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20B5D8-AC15-4502-8D58-9C3FDF958DB1}"/>
              </a:ext>
            </a:extLst>
          </p:cNvPr>
          <p:cNvSpPr txBox="1"/>
          <p:nvPr/>
        </p:nvSpPr>
        <p:spPr>
          <a:xfrm>
            <a:off x="372138" y="4140017"/>
            <a:ext cx="9976267" cy="2018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400" dirty="0"/>
              <a:t> Session Storage Overview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>
                    <a:lumMod val="65000"/>
                  </a:schemeClr>
                </a:solidFill>
              </a:rPr>
              <a:t> Accessing Stored Values Between Pages</a:t>
            </a:r>
          </a:p>
        </p:txBody>
      </p:sp>
    </p:spTree>
    <p:extLst>
      <p:ext uri="{BB962C8B-B14F-4D97-AF65-F5344CB8AC3E}">
        <p14:creationId xmlns:p14="http://schemas.microsoft.com/office/powerpoint/2010/main" val="16445253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78F1DA2-2833-49FF-9287-44720AC6C8D2}"/>
              </a:ext>
            </a:extLst>
          </p:cNvPr>
          <p:cNvSpPr/>
          <p:nvPr/>
        </p:nvSpPr>
        <p:spPr>
          <a:xfrm>
            <a:off x="0" y="6581001"/>
            <a:ext cx="9976268" cy="27699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58F7A4-2143-4CCD-B8B3-8B4A1461ECF9}"/>
              </a:ext>
            </a:extLst>
          </p:cNvPr>
          <p:cNvSpPr txBox="1"/>
          <p:nvPr/>
        </p:nvSpPr>
        <p:spPr>
          <a:xfrm>
            <a:off x="36674" y="6583215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Building Personal Websites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845236-8634-4353-BA0D-8817FE36EC7A}"/>
              </a:ext>
            </a:extLst>
          </p:cNvPr>
          <p:cNvSpPr/>
          <p:nvPr/>
        </p:nvSpPr>
        <p:spPr>
          <a:xfrm>
            <a:off x="9921514" y="6581001"/>
            <a:ext cx="2270485" cy="276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03EA4A-E7EB-4525-B0D2-13B3997D5780}"/>
              </a:ext>
            </a:extLst>
          </p:cNvPr>
          <p:cNvSpPr txBox="1"/>
          <p:nvPr/>
        </p:nvSpPr>
        <p:spPr>
          <a:xfrm>
            <a:off x="9958188" y="6578787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Lecture 11 | Storing User Data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B14336-6672-9948-842F-FFD8114EF220}"/>
              </a:ext>
            </a:extLst>
          </p:cNvPr>
          <p:cNvSpPr txBox="1"/>
          <p:nvPr/>
        </p:nvSpPr>
        <p:spPr>
          <a:xfrm>
            <a:off x="3280549" y="1687910"/>
            <a:ext cx="56309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sessionStorage.setItem</a:t>
            </a:r>
            <a:r>
              <a:rPr lang="en-US" sz="2400" dirty="0"/>
              <a:t>(</a:t>
            </a:r>
            <a:r>
              <a:rPr lang="en-US" sz="2400" dirty="0">
                <a:solidFill>
                  <a:schemeClr val="accent2"/>
                </a:solidFill>
              </a:rPr>
              <a:t>”click-count”, </a:t>
            </a:r>
            <a:r>
              <a:rPr lang="en-US" sz="2400" dirty="0">
                <a:solidFill>
                  <a:schemeClr val="accent1"/>
                </a:solidFill>
              </a:rPr>
              <a:t>0</a:t>
            </a:r>
            <a:r>
              <a:rPr lang="en-US" sz="2400" dirty="0"/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0361FF-C94D-9646-8EB6-004A31677BC5}"/>
              </a:ext>
            </a:extLst>
          </p:cNvPr>
          <p:cNvSpPr txBox="1"/>
          <p:nvPr/>
        </p:nvSpPr>
        <p:spPr>
          <a:xfrm>
            <a:off x="617048" y="1089999"/>
            <a:ext cx="56309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Store item </a:t>
            </a:r>
            <a:r>
              <a:rPr lang="en-US" sz="2400" b="1" u="sng" dirty="0"/>
              <a:t>click-count</a:t>
            </a:r>
            <a:r>
              <a:rPr lang="en-US" sz="2400" b="1" i="1" dirty="0"/>
              <a:t> </a:t>
            </a:r>
            <a:r>
              <a:rPr lang="en-US" sz="2400" b="1" dirty="0"/>
              <a:t>with value </a:t>
            </a:r>
            <a:r>
              <a:rPr lang="en-US" sz="2400" b="1" u="sng" dirty="0"/>
              <a:t>0</a:t>
            </a:r>
            <a:endParaRPr lang="en-US" sz="2400" b="1" i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09E3625-DBA8-8D41-8614-483F240A428E}"/>
              </a:ext>
            </a:extLst>
          </p:cNvPr>
          <p:cNvSpPr txBox="1"/>
          <p:nvPr/>
        </p:nvSpPr>
        <p:spPr>
          <a:xfrm>
            <a:off x="617048" y="2285821"/>
            <a:ext cx="56309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Retrieve item </a:t>
            </a:r>
            <a:r>
              <a:rPr lang="en-US" sz="2400" b="1" u="sng" dirty="0"/>
              <a:t>click-count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5A90D1-CA90-0143-B87E-D8F4A249B935}"/>
              </a:ext>
            </a:extLst>
          </p:cNvPr>
          <p:cNvSpPr txBox="1"/>
          <p:nvPr/>
        </p:nvSpPr>
        <p:spPr>
          <a:xfrm>
            <a:off x="3432499" y="2881339"/>
            <a:ext cx="56309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sessionStorage.getItem</a:t>
            </a:r>
            <a:r>
              <a:rPr lang="en-US" sz="2400" dirty="0"/>
              <a:t>(</a:t>
            </a:r>
            <a:r>
              <a:rPr lang="en-US" sz="2400" dirty="0">
                <a:solidFill>
                  <a:schemeClr val="accent2"/>
                </a:solidFill>
              </a:rPr>
              <a:t>”click-count"</a:t>
            </a:r>
            <a:r>
              <a:rPr lang="en-US" sz="2400" dirty="0"/>
              <a:t>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C853473-3D6C-EA41-BF0C-DAECBDACC3AF}"/>
              </a:ext>
            </a:extLst>
          </p:cNvPr>
          <p:cNvSpPr txBox="1"/>
          <p:nvPr/>
        </p:nvSpPr>
        <p:spPr>
          <a:xfrm>
            <a:off x="569606" y="3429000"/>
            <a:ext cx="56309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Check item </a:t>
            </a:r>
            <a:r>
              <a:rPr lang="en-US" sz="2400" b="1" u="sng" dirty="0"/>
              <a:t>click-count</a:t>
            </a:r>
            <a:r>
              <a:rPr lang="en-US" sz="2400" b="1" dirty="0"/>
              <a:t> is set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82DBC81-A452-D445-AAAA-DEBD7D97EA6C}"/>
              </a:ext>
            </a:extLst>
          </p:cNvPr>
          <p:cNvSpPr txBox="1"/>
          <p:nvPr/>
        </p:nvSpPr>
        <p:spPr>
          <a:xfrm>
            <a:off x="3385057" y="4024518"/>
            <a:ext cx="59290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sessionStorage.getItem</a:t>
            </a:r>
            <a:r>
              <a:rPr lang="en-US" sz="2400" dirty="0"/>
              <a:t>(</a:t>
            </a:r>
            <a:r>
              <a:rPr lang="en-US" sz="2400" dirty="0">
                <a:solidFill>
                  <a:schemeClr val="accent2"/>
                </a:solidFill>
              </a:rPr>
              <a:t>”click-count"</a:t>
            </a:r>
            <a:r>
              <a:rPr lang="en-US" sz="2400" dirty="0"/>
              <a:t>) != </a:t>
            </a:r>
            <a:r>
              <a:rPr lang="en-US" sz="2400" dirty="0">
                <a:solidFill>
                  <a:srgbClr val="FF0000"/>
                </a:solidFill>
              </a:rPr>
              <a:t>null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B1483E2-2D14-2448-8736-AD055B6CA8BF}"/>
              </a:ext>
            </a:extLst>
          </p:cNvPr>
          <p:cNvSpPr txBox="1"/>
          <p:nvPr/>
        </p:nvSpPr>
        <p:spPr>
          <a:xfrm>
            <a:off x="569606" y="4577590"/>
            <a:ext cx="56309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Clear item </a:t>
            </a:r>
            <a:r>
              <a:rPr lang="en-US" sz="2400" b="1" u="sng" dirty="0"/>
              <a:t>click-count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76A9D71-9A83-9C44-924C-338268469CCF}"/>
              </a:ext>
            </a:extLst>
          </p:cNvPr>
          <p:cNvSpPr txBox="1"/>
          <p:nvPr/>
        </p:nvSpPr>
        <p:spPr>
          <a:xfrm>
            <a:off x="3385057" y="5173108"/>
            <a:ext cx="59290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sessionStorage.removeItem</a:t>
            </a:r>
            <a:r>
              <a:rPr lang="en-US" sz="2400" dirty="0"/>
              <a:t>(</a:t>
            </a:r>
            <a:r>
              <a:rPr lang="en-US" sz="2400" dirty="0">
                <a:solidFill>
                  <a:schemeClr val="accent2"/>
                </a:solidFill>
              </a:rPr>
              <a:t>”click-count"</a:t>
            </a:r>
            <a:r>
              <a:rPr lang="en-US" sz="2400" dirty="0"/>
              <a:t>)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59762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78F1DA2-2833-49FF-9287-44720AC6C8D2}"/>
              </a:ext>
            </a:extLst>
          </p:cNvPr>
          <p:cNvSpPr/>
          <p:nvPr/>
        </p:nvSpPr>
        <p:spPr>
          <a:xfrm>
            <a:off x="0" y="6581001"/>
            <a:ext cx="9976268" cy="27699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58F7A4-2143-4CCD-B8B3-8B4A1461ECF9}"/>
              </a:ext>
            </a:extLst>
          </p:cNvPr>
          <p:cNvSpPr txBox="1"/>
          <p:nvPr/>
        </p:nvSpPr>
        <p:spPr>
          <a:xfrm>
            <a:off x="36674" y="6583215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Building Personal Websites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845236-8634-4353-BA0D-8817FE36EC7A}"/>
              </a:ext>
            </a:extLst>
          </p:cNvPr>
          <p:cNvSpPr/>
          <p:nvPr/>
        </p:nvSpPr>
        <p:spPr>
          <a:xfrm>
            <a:off x="9921514" y="6581001"/>
            <a:ext cx="2270485" cy="276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03EA4A-E7EB-4525-B0D2-13B3997D5780}"/>
              </a:ext>
            </a:extLst>
          </p:cNvPr>
          <p:cNvSpPr txBox="1"/>
          <p:nvPr/>
        </p:nvSpPr>
        <p:spPr>
          <a:xfrm>
            <a:off x="9958188" y="6578787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Lecture 11 | Storing User Data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0361FF-C94D-9646-8EB6-004A31677BC5}"/>
              </a:ext>
            </a:extLst>
          </p:cNvPr>
          <p:cNvSpPr txBox="1"/>
          <p:nvPr/>
        </p:nvSpPr>
        <p:spPr>
          <a:xfrm>
            <a:off x="765907" y="645974"/>
            <a:ext cx="10579036" cy="5390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What is </a:t>
            </a:r>
            <a:r>
              <a:rPr lang="en-US" sz="2400" b="1" dirty="0" err="1"/>
              <a:t>sessionStorage</a:t>
            </a:r>
            <a:r>
              <a:rPr lang="en-US" sz="2400" b="1" dirty="0"/>
              <a:t>?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A simple way of storing values in JavaScript for repetitive use.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Optimal use is when wanting to share values between pages.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>
              <a:lnSpc>
                <a:spcPct val="150000"/>
              </a:lnSpc>
            </a:pPr>
            <a:r>
              <a:rPr lang="en-US" sz="2400" b="1" dirty="0"/>
              <a:t>Why can’t I use a global variable instead?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Global variables are reset each time the page is reloaded.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/>
              <a:t>sessionStorage</a:t>
            </a:r>
            <a:r>
              <a:rPr lang="en-US" sz="2400" dirty="0"/>
              <a:t> values are saved in the browser’s cache and are not cleared until either: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The browser’s cache is cleared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The browser is closed. </a:t>
            </a:r>
          </a:p>
        </p:txBody>
      </p:sp>
    </p:spTree>
    <p:extLst>
      <p:ext uri="{BB962C8B-B14F-4D97-AF65-F5344CB8AC3E}">
        <p14:creationId xmlns:p14="http://schemas.microsoft.com/office/powerpoint/2010/main" val="21925359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78F1DA2-2833-49FF-9287-44720AC6C8D2}"/>
              </a:ext>
            </a:extLst>
          </p:cNvPr>
          <p:cNvSpPr/>
          <p:nvPr/>
        </p:nvSpPr>
        <p:spPr>
          <a:xfrm>
            <a:off x="0" y="6581001"/>
            <a:ext cx="9976268" cy="27699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58F7A4-2143-4CCD-B8B3-8B4A1461ECF9}"/>
              </a:ext>
            </a:extLst>
          </p:cNvPr>
          <p:cNvSpPr txBox="1"/>
          <p:nvPr/>
        </p:nvSpPr>
        <p:spPr>
          <a:xfrm>
            <a:off x="36674" y="6583215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Building Personal Websites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845236-8634-4353-BA0D-8817FE36EC7A}"/>
              </a:ext>
            </a:extLst>
          </p:cNvPr>
          <p:cNvSpPr/>
          <p:nvPr/>
        </p:nvSpPr>
        <p:spPr>
          <a:xfrm>
            <a:off x="9921514" y="6581001"/>
            <a:ext cx="2270485" cy="276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03EA4A-E7EB-4525-B0D2-13B3997D5780}"/>
              </a:ext>
            </a:extLst>
          </p:cNvPr>
          <p:cNvSpPr txBox="1"/>
          <p:nvPr/>
        </p:nvSpPr>
        <p:spPr>
          <a:xfrm>
            <a:off x="9958188" y="6578787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Lecture 11 | Storing User Data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B14336-6672-9948-842F-FFD8114EF220}"/>
              </a:ext>
            </a:extLst>
          </p:cNvPr>
          <p:cNvSpPr txBox="1"/>
          <p:nvPr/>
        </p:nvSpPr>
        <p:spPr>
          <a:xfrm>
            <a:off x="2356202" y="1283875"/>
            <a:ext cx="835147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$(‘body’).click( function () {</a:t>
            </a:r>
          </a:p>
          <a:p>
            <a:endParaRPr lang="en-US" sz="2400" dirty="0"/>
          </a:p>
          <a:p>
            <a:pPr lvl="1"/>
            <a:r>
              <a:rPr lang="en-US" sz="2400" dirty="0"/>
              <a:t>if ( </a:t>
            </a:r>
            <a:r>
              <a:rPr lang="en-US" sz="2400" dirty="0" err="1"/>
              <a:t>sessionStorage.getItem</a:t>
            </a:r>
            <a:r>
              <a:rPr lang="en-US" sz="2400" dirty="0"/>
              <a:t>(</a:t>
            </a:r>
            <a:r>
              <a:rPr lang="en-US" sz="2400" dirty="0">
                <a:solidFill>
                  <a:schemeClr val="accent2"/>
                </a:solidFill>
              </a:rPr>
              <a:t>”click-count”</a:t>
            </a:r>
            <a:r>
              <a:rPr lang="en-US" sz="2400" dirty="0"/>
              <a:t>) != </a:t>
            </a:r>
            <a:r>
              <a:rPr lang="en-US" sz="2400" dirty="0">
                <a:solidFill>
                  <a:srgbClr val="FF0000"/>
                </a:solidFill>
              </a:rPr>
              <a:t>null</a:t>
            </a:r>
            <a:r>
              <a:rPr lang="en-US" sz="2400" dirty="0">
                <a:solidFill>
                  <a:schemeClr val="accent2"/>
                </a:solidFill>
              </a:rPr>
              <a:t> </a:t>
            </a:r>
            <a:r>
              <a:rPr lang="en-US" sz="2400" dirty="0"/>
              <a:t>) {</a:t>
            </a:r>
          </a:p>
          <a:p>
            <a:pPr lvl="1"/>
            <a:r>
              <a:rPr lang="en-US" sz="2400" dirty="0"/>
              <a:t>	</a:t>
            </a:r>
            <a:r>
              <a:rPr lang="en-US" sz="2400" dirty="0" err="1"/>
              <a:t>var</a:t>
            </a:r>
            <a:r>
              <a:rPr lang="en-US" sz="2400" dirty="0"/>
              <a:t> </a:t>
            </a:r>
            <a:r>
              <a:rPr lang="en-US" sz="2400" dirty="0">
                <a:solidFill>
                  <a:schemeClr val="accent1"/>
                </a:solidFill>
              </a:rPr>
              <a:t>count</a:t>
            </a:r>
            <a:r>
              <a:rPr lang="en-US" sz="2400" dirty="0"/>
              <a:t> = </a:t>
            </a:r>
            <a:r>
              <a:rPr lang="en-US" sz="2400" dirty="0" err="1"/>
              <a:t>sessionStorage.getItem</a:t>
            </a:r>
            <a:r>
              <a:rPr lang="en-US" sz="2400" dirty="0"/>
              <a:t>(</a:t>
            </a:r>
            <a:r>
              <a:rPr lang="en-US" sz="2400" dirty="0">
                <a:solidFill>
                  <a:schemeClr val="accent2"/>
                </a:solidFill>
              </a:rPr>
              <a:t>”click-count”</a:t>
            </a:r>
            <a:r>
              <a:rPr lang="en-US" sz="2400" dirty="0"/>
              <a:t>);</a:t>
            </a:r>
          </a:p>
          <a:p>
            <a:pPr lvl="1"/>
            <a:r>
              <a:rPr lang="en-US" sz="2400" dirty="0"/>
              <a:t>	</a:t>
            </a:r>
            <a:r>
              <a:rPr lang="en-US" sz="2400" dirty="0" err="1"/>
              <a:t>sessionStorage.setItem</a:t>
            </a:r>
            <a:r>
              <a:rPr lang="en-US" sz="2400" dirty="0"/>
              <a:t>(</a:t>
            </a:r>
            <a:r>
              <a:rPr lang="en-US" sz="2400" dirty="0">
                <a:solidFill>
                  <a:schemeClr val="accent2"/>
                </a:solidFill>
              </a:rPr>
              <a:t>”click-count”</a:t>
            </a:r>
            <a:r>
              <a:rPr lang="en-US" sz="2400" dirty="0"/>
              <a:t>,</a:t>
            </a:r>
            <a:r>
              <a:rPr lang="en-US" sz="2400" dirty="0">
                <a:solidFill>
                  <a:schemeClr val="accent2"/>
                </a:solidFill>
              </a:rPr>
              <a:t> </a:t>
            </a:r>
            <a:r>
              <a:rPr lang="en-US" sz="2400" dirty="0">
                <a:solidFill>
                  <a:schemeClr val="accent1"/>
                </a:solidFill>
              </a:rPr>
              <a:t>count++</a:t>
            </a:r>
            <a:r>
              <a:rPr lang="en-US" sz="2400" dirty="0"/>
              <a:t>);</a:t>
            </a:r>
          </a:p>
          <a:p>
            <a:pPr lvl="1"/>
            <a:r>
              <a:rPr lang="en-US" sz="2400" dirty="0"/>
              <a:t>}</a:t>
            </a:r>
          </a:p>
          <a:p>
            <a:pPr lvl="1"/>
            <a:r>
              <a:rPr lang="en-US" sz="2400" dirty="0"/>
              <a:t>else {</a:t>
            </a:r>
          </a:p>
          <a:p>
            <a:pPr lvl="1"/>
            <a:r>
              <a:rPr lang="en-US" sz="2400" dirty="0"/>
              <a:t>	</a:t>
            </a:r>
            <a:r>
              <a:rPr lang="en-US" sz="2400" dirty="0" err="1"/>
              <a:t>sessionStorage.setItem</a:t>
            </a:r>
            <a:r>
              <a:rPr lang="en-US" sz="2400" dirty="0"/>
              <a:t>(</a:t>
            </a:r>
            <a:r>
              <a:rPr lang="en-US" sz="2400" dirty="0">
                <a:solidFill>
                  <a:schemeClr val="accent2"/>
                </a:solidFill>
              </a:rPr>
              <a:t>“click-count”</a:t>
            </a:r>
            <a:r>
              <a:rPr lang="en-US" sz="2400" dirty="0"/>
              <a:t>, </a:t>
            </a:r>
            <a:r>
              <a:rPr lang="en-US" sz="2400" dirty="0">
                <a:solidFill>
                  <a:schemeClr val="accent1"/>
                </a:solidFill>
              </a:rPr>
              <a:t>0</a:t>
            </a:r>
            <a:r>
              <a:rPr lang="en-US" sz="2400" dirty="0"/>
              <a:t>);</a:t>
            </a:r>
          </a:p>
          <a:p>
            <a:pPr lvl="1"/>
            <a:r>
              <a:rPr lang="en-US" sz="2400" dirty="0"/>
              <a:t>}</a:t>
            </a:r>
          </a:p>
          <a:p>
            <a:pPr lvl="1"/>
            <a:endParaRPr lang="en-US" sz="2400" dirty="0"/>
          </a:p>
          <a:p>
            <a:r>
              <a:rPr lang="en-US" sz="2400" dirty="0"/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20710001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78F1DA2-2833-49FF-9287-44720AC6C8D2}"/>
              </a:ext>
            </a:extLst>
          </p:cNvPr>
          <p:cNvSpPr/>
          <p:nvPr/>
        </p:nvSpPr>
        <p:spPr>
          <a:xfrm>
            <a:off x="0" y="6581001"/>
            <a:ext cx="9976268" cy="27699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58F7A4-2143-4CCD-B8B3-8B4A1461ECF9}"/>
              </a:ext>
            </a:extLst>
          </p:cNvPr>
          <p:cNvSpPr txBox="1"/>
          <p:nvPr/>
        </p:nvSpPr>
        <p:spPr>
          <a:xfrm>
            <a:off x="36674" y="6583215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Building Personal Websites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845236-8634-4353-BA0D-8817FE36EC7A}"/>
              </a:ext>
            </a:extLst>
          </p:cNvPr>
          <p:cNvSpPr/>
          <p:nvPr/>
        </p:nvSpPr>
        <p:spPr>
          <a:xfrm>
            <a:off x="9921514" y="6581001"/>
            <a:ext cx="2270485" cy="276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03EA4A-E7EB-4525-B0D2-13B3997D5780}"/>
              </a:ext>
            </a:extLst>
          </p:cNvPr>
          <p:cNvSpPr txBox="1"/>
          <p:nvPr/>
        </p:nvSpPr>
        <p:spPr>
          <a:xfrm>
            <a:off x="9958188" y="6578787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Lecture 11 | Storing User Data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20B5D8-AC15-4502-8D58-9C3FDF958DB1}"/>
              </a:ext>
            </a:extLst>
          </p:cNvPr>
          <p:cNvSpPr txBox="1"/>
          <p:nvPr/>
        </p:nvSpPr>
        <p:spPr>
          <a:xfrm>
            <a:off x="372138" y="4140017"/>
            <a:ext cx="9976267" cy="2018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400" strike="sngStrike" dirty="0">
                <a:solidFill>
                  <a:schemeClr val="bg1">
                    <a:lumMod val="65000"/>
                  </a:schemeClr>
                </a:solidFill>
              </a:rPr>
              <a:t> Session Storage Overview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400" dirty="0"/>
              <a:t> Accessing Stored Values Between Pages</a:t>
            </a:r>
          </a:p>
        </p:txBody>
      </p:sp>
    </p:spTree>
    <p:extLst>
      <p:ext uri="{BB962C8B-B14F-4D97-AF65-F5344CB8AC3E}">
        <p14:creationId xmlns:p14="http://schemas.microsoft.com/office/powerpoint/2010/main" val="17283222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78F1DA2-2833-49FF-9287-44720AC6C8D2}"/>
              </a:ext>
            </a:extLst>
          </p:cNvPr>
          <p:cNvSpPr/>
          <p:nvPr/>
        </p:nvSpPr>
        <p:spPr>
          <a:xfrm>
            <a:off x="0" y="6581001"/>
            <a:ext cx="9976268" cy="27699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58F7A4-2143-4CCD-B8B3-8B4A1461ECF9}"/>
              </a:ext>
            </a:extLst>
          </p:cNvPr>
          <p:cNvSpPr txBox="1"/>
          <p:nvPr/>
        </p:nvSpPr>
        <p:spPr>
          <a:xfrm>
            <a:off x="36674" y="6583215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Building Personal Websites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845236-8634-4353-BA0D-8817FE36EC7A}"/>
              </a:ext>
            </a:extLst>
          </p:cNvPr>
          <p:cNvSpPr/>
          <p:nvPr/>
        </p:nvSpPr>
        <p:spPr>
          <a:xfrm>
            <a:off x="9921514" y="6581001"/>
            <a:ext cx="2270485" cy="276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03EA4A-E7EB-4525-B0D2-13B3997D5780}"/>
              </a:ext>
            </a:extLst>
          </p:cNvPr>
          <p:cNvSpPr txBox="1"/>
          <p:nvPr/>
        </p:nvSpPr>
        <p:spPr>
          <a:xfrm>
            <a:off x="9958188" y="6578787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Lecture 11 | Storing User Data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54D2FEA-EB0C-EA4E-8338-D140FC62D2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187" y="211868"/>
            <a:ext cx="10691625" cy="6434264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E56250C-8E8D-3047-A084-7DAC6B02D782}"/>
              </a:ext>
            </a:extLst>
          </p:cNvPr>
          <p:cNvCxnSpPr>
            <a:cxnSpLocks/>
          </p:cNvCxnSpPr>
          <p:nvPr/>
        </p:nvCxnSpPr>
        <p:spPr>
          <a:xfrm flipV="1">
            <a:off x="9090837" y="1180214"/>
            <a:ext cx="350875" cy="31897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832775D-3DB4-5146-8726-C0CF02F2EC77}"/>
              </a:ext>
            </a:extLst>
          </p:cNvPr>
          <p:cNvSpPr txBox="1"/>
          <p:nvPr/>
        </p:nvSpPr>
        <p:spPr>
          <a:xfrm>
            <a:off x="7783033" y="1499191"/>
            <a:ext cx="1845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Color Storage</a:t>
            </a:r>
          </a:p>
        </p:txBody>
      </p:sp>
    </p:spTree>
    <p:extLst>
      <p:ext uri="{BB962C8B-B14F-4D97-AF65-F5344CB8AC3E}">
        <p14:creationId xmlns:p14="http://schemas.microsoft.com/office/powerpoint/2010/main" val="16544142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78F1DA2-2833-49FF-9287-44720AC6C8D2}"/>
              </a:ext>
            </a:extLst>
          </p:cNvPr>
          <p:cNvSpPr/>
          <p:nvPr/>
        </p:nvSpPr>
        <p:spPr>
          <a:xfrm>
            <a:off x="0" y="6581001"/>
            <a:ext cx="9976268" cy="27699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58F7A4-2143-4CCD-B8B3-8B4A1461ECF9}"/>
              </a:ext>
            </a:extLst>
          </p:cNvPr>
          <p:cNvSpPr txBox="1"/>
          <p:nvPr/>
        </p:nvSpPr>
        <p:spPr>
          <a:xfrm>
            <a:off x="36674" y="6583215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Building Personal Websites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845236-8634-4353-BA0D-8817FE36EC7A}"/>
              </a:ext>
            </a:extLst>
          </p:cNvPr>
          <p:cNvSpPr/>
          <p:nvPr/>
        </p:nvSpPr>
        <p:spPr>
          <a:xfrm>
            <a:off x="9921514" y="6581001"/>
            <a:ext cx="2270485" cy="276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03EA4A-E7EB-4525-B0D2-13B3997D5780}"/>
              </a:ext>
            </a:extLst>
          </p:cNvPr>
          <p:cNvSpPr txBox="1"/>
          <p:nvPr/>
        </p:nvSpPr>
        <p:spPr>
          <a:xfrm>
            <a:off x="9958188" y="6578787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Lecture 11 | Storing User Data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D8E1F49-877F-1B4D-80EF-D9827A4E65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648" y="192423"/>
            <a:ext cx="4870590" cy="6102052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D389BC1-3527-3044-9A11-60C6FBD4C1F7}"/>
              </a:ext>
            </a:extLst>
          </p:cNvPr>
          <p:cNvCxnSpPr>
            <a:cxnSpLocks/>
          </p:cNvCxnSpPr>
          <p:nvPr/>
        </p:nvCxnSpPr>
        <p:spPr>
          <a:xfrm>
            <a:off x="5901070" y="393405"/>
            <a:ext cx="0" cy="135033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6ACADC2-C477-704A-9104-02BABA4AF106}"/>
              </a:ext>
            </a:extLst>
          </p:cNvPr>
          <p:cNvCxnSpPr>
            <a:cxnSpLocks/>
          </p:cNvCxnSpPr>
          <p:nvPr/>
        </p:nvCxnSpPr>
        <p:spPr>
          <a:xfrm>
            <a:off x="5901070" y="1893114"/>
            <a:ext cx="0" cy="1535886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2102245-56E3-9C4B-9649-3D08A9BE2243}"/>
              </a:ext>
            </a:extLst>
          </p:cNvPr>
          <p:cNvCxnSpPr>
            <a:cxnSpLocks/>
          </p:cNvCxnSpPr>
          <p:nvPr/>
        </p:nvCxnSpPr>
        <p:spPr>
          <a:xfrm>
            <a:off x="5901070" y="4491001"/>
            <a:ext cx="0" cy="793379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E112409-3F10-434E-958A-DD9FDD8E115C}"/>
              </a:ext>
            </a:extLst>
          </p:cNvPr>
          <p:cNvCxnSpPr>
            <a:cxnSpLocks/>
          </p:cNvCxnSpPr>
          <p:nvPr/>
        </p:nvCxnSpPr>
        <p:spPr>
          <a:xfrm>
            <a:off x="5901070" y="5366415"/>
            <a:ext cx="0" cy="793379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E26EBF28-5237-A141-B174-A4FCB2B2A5C4}"/>
              </a:ext>
            </a:extLst>
          </p:cNvPr>
          <p:cNvSpPr txBox="1"/>
          <p:nvPr/>
        </p:nvSpPr>
        <p:spPr>
          <a:xfrm>
            <a:off x="6290931" y="540799"/>
            <a:ext cx="2551809" cy="1055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200" dirty="0">
                <a:solidFill>
                  <a:schemeClr val="accent1"/>
                </a:solidFill>
              </a:rPr>
              <a:t>Instantiate Variables</a:t>
            </a:r>
          </a:p>
          <a:p>
            <a:pPr>
              <a:lnSpc>
                <a:spcPct val="150000"/>
              </a:lnSpc>
            </a:pPr>
            <a:r>
              <a:rPr lang="en-US" sz="2200" dirty="0">
                <a:solidFill>
                  <a:schemeClr val="accent1"/>
                </a:solidFill>
              </a:rPr>
              <a:t>Set </a:t>
            </a:r>
            <a:r>
              <a:rPr lang="en-US" sz="2200" dirty="0" err="1">
                <a:solidFill>
                  <a:schemeClr val="accent1"/>
                </a:solidFill>
              </a:rPr>
              <a:t>sessionStorage</a:t>
            </a:r>
            <a:endParaRPr lang="en-US" sz="2200" dirty="0">
              <a:solidFill>
                <a:schemeClr val="accent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8A0421B-52F3-554A-B320-3A9C026D0024}"/>
              </a:ext>
            </a:extLst>
          </p:cNvPr>
          <p:cNvSpPr txBox="1"/>
          <p:nvPr/>
        </p:nvSpPr>
        <p:spPr>
          <a:xfrm>
            <a:off x="6290931" y="2345251"/>
            <a:ext cx="4118342" cy="5477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200" dirty="0">
                <a:solidFill>
                  <a:schemeClr val="accent2"/>
                </a:solidFill>
              </a:rPr>
              <a:t>Create Color Selector on </a:t>
            </a:r>
            <a:r>
              <a:rPr lang="en-US" sz="2200" dirty="0" err="1">
                <a:solidFill>
                  <a:schemeClr val="accent2"/>
                </a:solidFill>
              </a:rPr>
              <a:t>Statrtup</a:t>
            </a:r>
            <a:endParaRPr lang="en-US" sz="2200" dirty="0">
              <a:solidFill>
                <a:schemeClr val="accent2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66EFF8B-E634-0748-A39A-572450209FD2}"/>
              </a:ext>
            </a:extLst>
          </p:cNvPr>
          <p:cNvSpPr txBox="1"/>
          <p:nvPr/>
        </p:nvSpPr>
        <p:spPr>
          <a:xfrm>
            <a:off x="6290930" y="4592567"/>
            <a:ext cx="5338407" cy="5477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200" dirty="0">
                <a:solidFill>
                  <a:schemeClr val="accent6"/>
                </a:solidFill>
              </a:rPr>
              <a:t>Update Color (Color Selector Event Handler)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22492C3-A816-A44E-BAD3-5CB214640752}"/>
              </a:ext>
            </a:extLst>
          </p:cNvPr>
          <p:cNvSpPr txBox="1"/>
          <p:nvPr/>
        </p:nvSpPr>
        <p:spPr>
          <a:xfrm>
            <a:off x="6290930" y="5448073"/>
            <a:ext cx="5022103" cy="5477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200" dirty="0">
                <a:solidFill>
                  <a:srgbClr val="7030A0"/>
                </a:solidFill>
              </a:rPr>
              <a:t>Reset Color (Reset Button Event Handler)</a:t>
            </a:r>
          </a:p>
        </p:txBody>
      </p:sp>
    </p:spTree>
    <p:extLst>
      <p:ext uri="{BB962C8B-B14F-4D97-AF65-F5344CB8AC3E}">
        <p14:creationId xmlns:p14="http://schemas.microsoft.com/office/powerpoint/2010/main" val="19801503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78F1DA2-2833-49FF-9287-44720AC6C8D2}"/>
              </a:ext>
            </a:extLst>
          </p:cNvPr>
          <p:cNvSpPr/>
          <p:nvPr/>
        </p:nvSpPr>
        <p:spPr>
          <a:xfrm>
            <a:off x="0" y="6581001"/>
            <a:ext cx="9976268" cy="27699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58F7A4-2143-4CCD-B8B3-8B4A1461ECF9}"/>
              </a:ext>
            </a:extLst>
          </p:cNvPr>
          <p:cNvSpPr txBox="1"/>
          <p:nvPr/>
        </p:nvSpPr>
        <p:spPr>
          <a:xfrm>
            <a:off x="36674" y="6583215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Building Personal Websites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845236-8634-4353-BA0D-8817FE36EC7A}"/>
              </a:ext>
            </a:extLst>
          </p:cNvPr>
          <p:cNvSpPr/>
          <p:nvPr/>
        </p:nvSpPr>
        <p:spPr>
          <a:xfrm>
            <a:off x="9921514" y="6581001"/>
            <a:ext cx="2270485" cy="276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03EA4A-E7EB-4525-B0D2-13B3997D5780}"/>
              </a:ext>
            </a:extLst>
          </p:cNvPr>
          <p:cNvSpPr txBox="1"/>
          <p:nvPr/>
        </p:nvSpPr>
        <p:spPr>
          <a:xfrm>
            <a:off x="9958188" y="6578787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Lecture 11 | Storing User Data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D8E1F49-877F-1B4D-80EF-D9827A4E65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648" y="192423"/>
            <a:ext cx="4870590" cy="610205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E26EBF28-5237-A141-B174-A4FCB2B2A5C4}"/>
              </a:ext>
            </a:extLst>
          </p:cNvPr>
          <p:cNvSpPr txBox="1"/>
          <p:nvPr/>
        </p:nvSpPr>
        <p:spPr>
          <a:xfrm>
            <a:off x="6096000" y="2397115"/>
            <a:ext cx="5338421" cy="1055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200" dirty="0"/>
              <a:t>If shared between HTML pages, each page can access </a:t>
            </a:r>
            <a:r>
              <a:rPr lang="en-US" sz="2200" dirty="0" err="1"/>
              <a:t>bg_color</a:t>
            </a:r>
            <a:r>
              <a:rPr lang="en-US" sz="2200" dirty="0"/>
              <a:t> variable</a:t>
            </a:r>
          </a:p>
        </p:txBody>
      </p:sp>
    </p:spTree>
    <p:extLst>
      <p:ext uri="{BB962C8B-B14F-4D97-AF65-F5344CB8AC3E}">
        <p14:creationId xmlns:p14="http://schemas.microsoft.com/office/powerpoint/2010/main" val="7153282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996</TotalTime>
  <Words>293</Words>
  <Application>Microsoft Macintosh PowerPoint</Application>
  <PresentationFormat>Widescreen</PresentationFormat>
  <Paragraphs>61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Storing User Data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</dc:title>
  <dc:creator>odadfar</dc:creator>
  <cp:lastModifiedBy>odadfar</cp:lastModifiedBy>
  <cp:revision>110</cp:revision>
  <dcterms:created xsi:type="dcterms:W3CDTF">2018-12-16T14:37:10Z</dcterms:created>
  <dcterms:modified xsi:type="dcterms:W3CDTF">2018-12-29T00:33:08Z</dcterms:modified>
</cp:coreProperties>
</file>